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BA05-5093-40F8-801D-5E024F222DF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B0FB-ADA1-4459-90EC-AF0A67DC4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94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BA05-5093-40F8-801D-5E024F222DF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B0FB-ADA1-4459-90EC-AF0A67DC4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82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BA05-5093-40F8-801D-5E024F222DF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B0FB-ADA1-4459-90EC-AF0A67DC4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04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BA05-5093-40F8-801D-5E024F222DF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B0FB-ADA1-4459-90EC-AF0A67DC4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10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82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BA05-5093-40F8-801D-5E024F222DF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B0FB-ADA1-4459-90EC-AF0A67DC4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77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BA05-5093-40F8-801D-5E024F222DF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B0FB-ADA1-4459-90EC-AF0A67DC4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55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BA05-5093-40F8-801D-5E024F222DF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B0FB-ADA1-4459-90EC-AF0A67DC4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20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BA05-5093-40F8-801D-5E024F222DF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B0FB-ADA1-4459-90EC-AF0A67DC4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6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BA05-5093-40F8-801D-5E024F222DF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B0FB-ADA1-4459-90EC-AF0A67DC4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1957344-BDCB-580A-AE1F-14825C6E20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22588"/>
            <a:ext cx="10691813" cy="1637087"/>
          </a:xfrm>
          <a:prstGeom prst="rect">
            <a:avLst/>
          </a:prstGeom>
        </p:spPr>
      </p:pic>
      <p:pic>
        <p:nvPicPr>
          <p:cNvPr id="7" name="図 6" descr="QR コード&#10;&#10;自動的に生成された説明">
            <a:extLst>
              <a:ext uri="{FF2B5EF4-FFF2-40B4-BE49-F238E27FC236}">
                <a16:creationId xmlns:a16="http://schemas.microsoft.com/office/drawing/2014/main" id="{FB0C5494-6FA7-32CF-FB6F-2CF48AC59E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106" y="6008121"/>
            <a:ext cx="1428294" cy="142829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6C97BA-03E8-6C40-06BC-5B38206B100E}"/>
              </a:ext>
            </a:extLst>
          </p:cNvPr>
          <p:cNvSpPr txBox="1"/>
          <p:nvPr userDrawn="1"/>
        </p:nvSpPr>
        <p:spPr>
          <a:xfrm>
            <a:off x="1350630" y="6199330"/>
            <a:ext cx="7334518" cy="1160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24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 more information about tourism in Sado, </a:t>
            </a:r>
          </a:p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24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please scan this QR code:</a:t>
            </a:r>
          </a:p>
        </p:txBody>
      </p:sp>
    </p:spTree>
    <p:extLst>
      <p:ext uri="{BB962C8B-B14F-4D97-AF65-F5344CB8AC3E}">
        <p14:creationId xmlns:p14="http://schemas.microsoft.com/office/powerpoint/2010/main" val="158554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BA05-5093-40F8-801D-5E024F222DF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B0FB-ADA1-4459-90EC-AF0A67DC4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0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BA05-5093-40F8-801D-5E024F222DF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B0FB-ADA1-4459-90EC-AF0A67DC4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01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53BA05-5093-40F8-801D-5E024F222DF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8CB0FB-ADA1-4459-90EC-AF0A67DC4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40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黒い背景に白い文字がある&#10;&#10;中程度の精度で自動的に生成された説明">
            <a:extLst>
              <a:ext uri="{FF2B5EF4-FFF2-40B4-BE49-F238E27FC236}">
                <a16:creationId xmlns:a16="http://schemas.microsoft.com/office/drawing/2014/main" id="{9FA1C8F9-DD4C-457A-C150-FFADB03C0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854" y="226780"/>
            <a:ext cx="2630546" cy="2630546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12C1900-9FE4-3420-56C0-D2F687942204}"/>
              </a:ext>
            </a:extLst>
          </p:cNvPr>
          <p:cNvSpPr txBox="1"/>
          <p:nvPr/>
        </p:nvSpPr>
        <p:spPr>
          <a:xfrm>
            <a:off x="742682" y="957400"/>
            <a:ext cx="9696718" cy="4178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4800" b="1">
                <a:latin typeface="+mj-lt"/>
                <a:ea typeface="+mj-ea"/>
                <a:cs typeface="+mj-cs"/>
              </a:rPr>
              <a:t>SORRY, </a:t>
            </a:r>
            <a:br>
              <a:rPr kumimoji="1" lang="en-US" altLang="ja-JP" sz="14800" b="1">
                <a:latin typeface="+mj-lt"/>
                <a:ea typeface="+mj-ea"/>
                <a:cs typeface="+mj-cs"/>
              </a:rPr>
            </a:br>
            <a:r>
              <a:rPr kumimoji="1" lang="en-US" altLang="ja-JP" sz="14800" b="1">
                <a:latin typeface="+mj-lt"/>
                <a:ea typeface="+mj-ea"/>
                <a:cs typeface="+mj-cs"/>
              </a:rPr>
              <a:t>WE CAN ONLY SPEAK</a:t>
            </a:r>
            <a:br>
              <a:rPr kumimoji="1" lang="en-US" altLang="ja-JP" sz="14800" b="1">
                <a:latin typeface="+mj-lt"/>
                <a:ea typeface="+mj-ea"/>
                <a:cs typeface="+mj-cs"/>
              </a:rPr>
            </a:br>
            <a:r>
              <a:rPr kumimoji="1" lang="en-US" altLang="ja-JP" sz="14800" b="1">
                <a:latin typeface="+mj-lt"/>
                <a:ea typeface="+mj-ea"/>
                <a:cs typeface="+mj-cs"/>
              </a:rPr>
              <a:t>JAPANESE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D23DDC1-50FC-3A88-4B09-9513C1006536}"/>
              </a:ext>
            </a:extLst>
          </p:cNvPr>
          <p:cNvSpPr txBox="1"/>
          <p:nvPr/>
        </p:nvSpPr>
        <p:spPr>
          <a:xfrm>
            <a:off x="6251764" y="4937353"/>
            <a:ext cx="4355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b="1"/>
              <a:t>申し訳ありません。</a:t>
            </a:r>
            <a:endParaRPr kumimoji="1" lang="en-US" altLang="ja-JP" sz="2400" b="1"/>
          </a:p>
          <a:p>
            <a:pPr algn="r"/>
            <a:r>
              <a:rPr kumimoji="1" lang="ja-JP" altLang="en-US" sz="2400" b="1"/>
              <a:t>当店は日本語のみです。</a:t>
            </a:r>
          </a:p>
        </p:txBody>
      </p:sp>
    </p:spTree>
    <p:extLst>
      <p:ext uri="{BB962C8B-B14F-4D97-AF65-F5344CB8AC3E}">
        <p14:creationId xmlns:p14="http://schemas.microsoft.com/office/powerpoint/2010/main" val="305340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黒い背景に白い文字がある&#10;&#10;中程度の精度で自動的に生成された説明">
            <a:extLst>
              <a:ext uri="{FF2B5EF4-FFF2-40B4-BE49-F238E27FC236}">
                <a16:creationId xmlns:a16="http://schemas.microsoft.com/office/drawing/2014/main" id="{25650ADA-28FE-DF9D-EA4D-169EFF731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689" y="123260"/>
            <a:ext cx="2630546" cy="263054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7A36D0-543C-4807-5407-41F852364520}"/>
              </a:ext>
            </a:extLst>
          </p:cNvPr>
          <p:cNvSpPr txBox="1"/>
          <p:nvPr/>
        </p:nvSpPr>
        <p:spPr>
          <a:xfrm>
            <a:off x="742682" y="957400"/>
            <a:ext cx="7326898" cy="4315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4800" b="1">
                <a:latin typeface="+mj-lt"/>
                <a:ea typeface="+mj-ea"/>
                <a:cs typeface="+mj-cs"/>
              </a:rPr>
              <a:t>WE CAN 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4800" b="1">
                <a:latin typeface="+mj-lt"/>
                <a:ea typeface="+mj-ea"/>
                <a:cs typeface="+mj-cs"/>
              </a:rPr>
              <a:t>SPEAK</a:t>
            </a:r>
            <a:br>
              <a:rPr kumimoji="1" lang="en-US" altLang="ja-JP" sz="14800" b="1">
                <a:latin typeface="+mj-lt"/>
                <a:ea typeface="+mj-ea"/>
                <a:cs typeface="+mj-cs"/>
              </a:rPr>
            </a:br>
            <a:r>
              <a:rPr kumimoji="1" lang="en-US" altLang="ja-JP" sz="14800" b="1">
                <a:latin typeface="+mj-lt"/>
                <a:ea typeface="+mj-ea"/>
                <a:cs typeface="+mj-cs"/>
              </a:rPr>
              <a:t>ENGLISH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8D14B3-8674-FD78-772D-27046E26D5C6}"/>
              </a:ext>
            </a:extLst>
          </p:cNvPr>
          <p:cNvSpPr txBox="1"/>
          <p:nvPr/>
        </p:nvSpPr>
        <p:spPr>
          <a:xfrm>
            <a:off x="6251764" y="5307114"/>
            <a:ext cx="4355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b="1"/>
              <a:t>英語話せます。</a:t>
            </a:r>
          </a:p>
        </p:txBody>
      </p:sp>
    </p:spTree>
    <p:extLst>
      <p:ext uri="{BB962C8B-B14F-4D97-AF65-F5344CB8AC3E}">
        <p14:creationId xmlns:p14="http://schemas.microsoft.com/office/powerpoint/2010/main" val="324737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884E923-895B-CBBD-5D59-DBEB6632D607}"/>
              </a:ext>
            </a:extLst>
          </p:cNvPr>
          <p:cNvSpPr/>
          <p:nvPr/>
        </p:nvSpPr>
        <p:spPr>
          <a:xfrm>
            <a:off x="658812" y="3274708"/>
            <a:ext cx="9374188" cy="203662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 descr="黒い背景に白い文字がある&#10;&#10;中程度の精度で自動的に生成された説明">
            <a:extLst>
              <a:ext uri="{FF2B5EF4-FFF2-40B4-BE49-F238E27FC236}">
                <a16:creationId xmlns:a16="http://schemas.microsoft.com/office/drawing/2014/main" id="{CE07DC36-2BB7-6572-FA74-0ADDCD510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992" y="0"/>
            <a:ext cx="2630546" cy="2630546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806EAED-11BB-28D4-F6E9-7A2B9EA02823}"/>
              </a:ext>
            </a:extLst>
          </p:cNvPr>
          <p:cNvSpPr txBox="1"/>
          <p:nvPr/>
        </p:nvSpPr>
        <p:spPr>
          <a:xfrm>
            <a:off x="742682" y="507821"/>
            <a:ext cx="9696718" cy="2998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4800" b="1">
                <a:latin typeface="+mj-lt"/>
                <a:ea typeface="+mj-ea"/>
                <a:cs typeface="+mj-cs"/>
              </a:rPr>
              <a:t>WE CAN SPEAK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AD89A9-40EA-EE5D-CA8E-B43964679D30}"/>
              </a:ext>
            </a:extLst>
          </p:cNvPr>
          <p:cNvSpPr txBox="1"/>
          <p:nvPr/>
        </p:nvSpPr>
        <p:spPr>
          <a:xfrm>
            <a:off x="5905500" y="2678745"/>
            <a:ext cx="470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b="1"/>
              <a:t>「　　　　　　」語が話せます。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F738EAC-89EF-E5C7-E441-183F3B213C96}"/>
              </a:ext>
            </a:extLst>
          </p:cNvPr>
          <p:cNvSpPr txBox="1"/>
          <p:nvPr/>
        </p:nvSpPr>
        <p:spPr>
          <a:xfrm>
            <a:off x="644171" y="5445632"/>
            <a:ext cx="938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/>
              <a:t>英語や日本語以外が話せる場合、上のスペースに話せる言語名をその言語でご記入ください。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84533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85822E-55E6-871C-37DA-09DF323FD67E}"/>
              </a:ext>
            </a:extLst>
          </p:cNvPr>
          <p:cNvSpPr txBox="1"/>
          <p:nvPr/>
        </p:nvSpPr>
        <p:spPr>
          <a:xfrm>
            <a:off x="742682" y="957401"/>
            <a:ext cx="9696718" cy="2998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4800" b="1">
                <a:latin typeface="+mj-lt"/>
                <a:ea typeface="+mj-ea"/>
                <a:cs typeface="+mj-cs"/>
              </a:rPr>
              <a:t>WE ACCEPT CREDIT CARDS</a:t>
            </a:r>
          </a:p>
        </p:txBody>
      </p:sp>
      <p:pic>
        <p:nvPicPr>
          <p:cNvPr id="4" name="図 3" descr="図形&#10;&#10;低い精度で自動的に生成された説明">
            <a:extLst>
              <a:ext uri="{FF2B5EF4-FFF2-40B4-BE49-F238E27FC236}">
                <a16:creationId xmlns:a16="http://schemas.microsoft.com/office/drawing/2014/main" id="{759EF195-E21D-8164-9BAD-08ABCE1A1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853" y="2898714"/>
            <a:ext cx="2905939" cy="290593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44F50B-2CA8-D0F4-CA23-53594108E4B5}"/>
              </a:ext>
            </a:extLst>
          </p:cNvPr>
          <p:cNvSpPr txBox="1"/>
          <p:nvPr/>
        </p:nvSpPr>
        <p:spPr>
          <a:xfrm>
            <a:off x="6083929" y="5186625"/>
            <a:ext cx="4355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b="1"/>
              <a:t>クレジットカード</a:t>
            </a:r>
            <a:r>
              <a:rPr kumimoji="1" lang="en-US" altLang="ja-JP" sz="2400" b="1"/>
              <a:t>OK</a:t>
            </a:r>
            <a:endParaRPr kumimoji="1" lang="ja-JP" altLang="en-US" sz="2400" b="1"/>
          </a:p>
        </p:txBody>
      </p:sp>
    </p:spTree>
    <p:extLst>
      <p:ext uri="{BB962C8B-B14F-4D97-AF65-F5344CB8AC3E}">
        <p14:creationId xmlns:p14="http://schemas.microsoft.com/office/powerpoint/2010/main" val="39137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85822E-55E6-871C-37DA-09DF323FD67E}"/>
              </a:ext>
            </a:extLst>
          </p:cNvPr>
          <p:cNvSpPr txBox="1"/>
          <p:nvPr/>
        </p:nvSpPr>
        <p:spPr>
          <a:xfrm>
            <a:off x="742682" y="957401"/>
            <a:ext cx="9696718" cy="2998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4800" b="1">
                <a:latin typeface="+mj-lt"/>
                <a:ea typeface="+mj-ea"/>
                <a:cs typeface="+mj-cs"/>
              </a:rPr>
              <a:t>SORRY,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4800" b="1">
                <a:latin typeface="+mj-lt"/>
                <a:ea typeface="+mj-ea"/>
                <a:cs typeface="+mj-cs"/>
              </a:rPr>
              <a:t>CASH ONLY</a:t>
            </a:r>
          </a:p>
        </p:txBody>
      </p:sp>
      <p:pic>
        <p:nvPicPr>
          <p:cNvPr id="3" name="図 2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3D06B5D0-814F-85B5-9915-F3AF0DFCB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688" y="2941134"/>
            <a:ext cx="2757547" cy="275754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E48036-6A3A-AC38-8349-316EC9034660}"/>
              </a:ext>
            </a:extLst>
          </p:cNvPr>
          <p:cNvSpPr txBox="1"/>
          <p:nvPr/>
        </p:nvSpPr>
        <p:spPr>
          <a:xfrm>
            <a:off x="6251764" y="5306685"/>
            <a:ext cx="4355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b="1"/>
              <a:t>当店は現金払いのみです。</a:t>
            </a:r>
          </a:p>
        </p:txBody>
      </p:sp>
    </p:spTree>
    <p:extLst>
      <p:ext uri="{BB962C8B-B14F-4D97-AF65-F5344CB8AC3E}">
        <p14:creationId xmlns:p14="http://schemas.microsoft.com/office/powerpoint/2010/main" val="1171533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★パワポテンプレ DMO 横の注意書き控えめ</Template>
  <TotalTime>39</TotalTime>
  <Words>72</Words>
  <Application>Microsoft Office PowerPoint</Application>
  <PresentationFormat>ユーザー設定</PresentationFormat>
  <Paragraphs>14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Takashi Nagashima</dc:creator>
  <cp:lastModifiedBy>Takashi Nagashima</cp:lastModifiedBy>
  <cp:revision>66</cp:revision>
  <dcterms:created xsi:type="dcterms:W3CDTF">2024-08-16T07:05:11Z</dcterms:created>
  <dcterms:modified xsi:type="dcterms:W3CDTF">2024-08-21T05:26:51Z</dcterms:modified>
</cp:coreProperties>
</file>